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  <p:sldId id="261" r:id="rId4"/>
    <p:sldId id="262" r:id="rId5"/>
    <p:sldId id="263" r:id="rId6"/>
    <p:sldId id="274" r:id="rId7"/>
    <p:sldId id="273" r:id="rId8"/>
    <p:sldId id="271" r:id="rId9"/>
    <p:sldId id="272" r:id="rId10"/>
    <p:sldId id="275" r:id="rId11"/>
    <p:sldId id="276" r:id="rId12"/>
    <p:sldId id="270" r:id="rId13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>
      <p:cViewPr varScale="1">
        <p:scale>
          <a:sx n="77" d="100"/>
          <a:sy n="77" d="100"/>
        </p:scale>
        <p:origin x="162" y="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microsoft.com/office/2007/relationships/media" Target="../media/media2.mp4"/><Relationship Id="rId7" Type="http://schemas.openxmlformats.org/officeDocument/2006/relationships/image" Target="../media/image6.png"/><Relationship Id="rId12" Type="http://schemas.openxmlformats.org/officeDocument/2006/relationships/image" Target="../media/image4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11" Type="http://schemas.openxmlformats.org/officeDocument/2006/relationships/image" Target="../media/image48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47.png"/><Relationship Id="rId4" Type="http://schemas.openxmlformats.org/officeDocument/2006/relationships/video" Target="../media/media2.mp4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gif"/><Relationship Id="rId3" Type="http://schemas.openxmlformats.org/officeDocument/2006/relationships/image" Target="../media/image6.png"/><Relationship Id="rId7" Type="http://schemas.openxmlformats.org/officeDocument/2006/relationships/image" Target="../media/image5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8.jpe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7.png"/><Relationship Id="rId2" Type="http://schemas.openxmlformats.org/officeDocument/2006/relationships/image" Target="../media/image1.png"/><Relationship Id="rId16" Type="http://schemas.openxmlformats.org/officeDocument/2006/relationships/image" Target="../media/image19.jpeg"/><Relationship Id="rId20" Type="http://schemas.openxmlformats.org/officeDocument/2006/relationships/image" Target="../media/image23.png"/><Relationship Id="rId29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microsoft.com/office/2007/relationships/hdphoto" Target="../media/hdphoto1.wdp"/><Relationship Id="rId5" Type="http://schemas.openxmlformats.org/officeDocument/2006/relationships/image" Target="../media/image8.jpe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0.jpe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6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GIF"/><Relationship Id="rId3" Type="http://schemas.openxmlformats.org/officeDocument/2006/relationships/image" Target="../media/image6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6.png"/><Relationship Id="rId7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6.png"/><Relationship Id="rId4" Type="http://schemas.openxmlformats.org/officeDocument/2006/relationships/image" Target="../media/image32.png"/><Relationship Id="rId9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339133"/>
            <a:ext cx="16957529" cy="9389961"/>
            <a:chOff x="664093" y="339133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339133"/>
              <a:ext cx="16957529" cy="9389961"/>
            </a:xfrm>
            <a:prstGeom prst="rect">
              <a:avLst/>
            </a:prstGeom>
          </p:spPr>
        </p:pic>
      </p:grpSp>
      <p:sp>
        <p:nvSpPr>
          <p:cNvPr id="5" name="Object 5"/>
          <p:cNvSpPr txBox="1"/>
          <p:nvPr/>
        </p:nvSpPr>
        <p:spPr>
          <a:xfrm>
            <a:off x="6694222" y="1970628"/>
            <a:ext cx="5101324" cy="2089968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dirty="0" smtClean="0"/>
              <a:t>ARM CORTEX – M4</a:t>
            </a:r>
            <a:endParaRPr lang="en-US" dirty="0"/>
          </a:p>
        </p:txBody>
      </p:sp>
      <p:sp>
        <p:nvSpPr>
          <p:cNvPr id="46" name="Object 46"/>
          <p:cNvSpPr txBox="1"/>
          <p:nvPr/>
        </p:nvSpPr>
        <p:spPr>
          <a:xfrm>
            <a:off x="4093065" y="8413301"/>
            <a:ext cx="10198413" cy="507416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400" kern="0" spc="-200" dirty="0" smtClean="0">
                <a:solidFill>
                  <a:srgbClr val="000000"/>
                </a:solidFill>
                <a:latin typeface="한컴 윤체 B" panose="02020603020101020101" pitchFamily="18" charset="-127"/>
                <a:ea typeface="한컴 윤체 B" panose="02020603020101020101" pitchFamily="18" charset="-127"/>
                <a:cs typeface="함초롬돋움" panose="02030504000101010101" pitchFamily="18" charset="-127"/>
              </a:rPr>
              <a:t>김수진 유제진</a:t>
            </a:r>
            <a:endParaRPr lang="en-US" dirty="0">
              <a:latin typeface="한컴 윤체 B" panose="02020603020101020101" pitchFamily="18" charset="-127"/>
              <a:ea typeface="한컴 윤체 B" panose="02020603020101020101" pitchFamily="18" charset="-127"/>
              <a:cs typeface="함초롬돋움" panose="02030504000101010101" pitchFamily="18" charset="-127"/>
            </a:endParaRPr>
          </a:p>
        </p:txBody>
      </p:sp>
      <p:sp>
        <p:nvSpPr>
          <p:cNvPr id="80" name="Object 80"/>
          <p:cNvSpPr txBox="1"/>
          <p:nvPr/>
        </p:nvSpPr>
        <p:spPr>
          <a:xfrm>
            <a:off x="7956873" y="2223374"/>
            <a:ext cx="2470800" cy="520761"/>
          </a:xfrm>
          <a:prstGeom prst="rect">
            <a:avLst/>
          </a:prstGeom>
          <a:noFill/>
        </p:spPr>
        <p:txBody>
          <a:bodyPr wrap="square" rtlCol="0"/>
          <a:lstStyle/>
          <a:p>
            <a:pPr algn="ctr"/>
            <a:r>
              <a:rPr lang="en-US" sz="2800" kern="0" spc="-200" dirty="0" smtClean="0">
                <a:solidFill>
                  <a:srgbClr val="FF0000"/>
                </a:solidFill>
                <a:latin typeface="Tmon몬소리 Black" pitchFamily="34" charset="0"/>
                <a:cs typeface="Tmon몬소리 Black" pitchFamily="34" charset="0"/>
              </a:rPr>
              <a:t>★★★★★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2996881"/>
            <a:ext cx="12005353" cy="496549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92200" y="1705311"/>
            <a:ext cx="2792489" cy="9609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57400" y="1794372"/>
            <a:ext cx="2286000" cy="838200"/>
          </a:xfrm>
          <a:prstGeom prst="rect">
            <a:avLst/>
          </a:prstGeom>
        </p:spPr>
      </p:pic>
      <p:pic>
        <p:nvPicPr>
          <p:cNvPr id="9" name="KakaoTalk_20200617_12350460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0058400" y="3238500"/>
            <a:ext cx="3733800" cy="5545455"/>
          </a:xfrm>
          <a:prstGeom prst="rect">
            <a:avLst/>
          </a:prstGeom>
        </p:spPr>
      </p:pic>
      <p:pic>
        <p:nvPicPr>
          <p:cNvPr id="10" name="KakaoTalk_20200617_12363765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2667000" y="3467100"/>
            <a:ext cx="4572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505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2200" y="1705311"/>
            <a:ext cx="2792489" cy="96097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83199" y="1809562"/>
            <a:ext cx="3695700" cy="7524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8839200" y="4335781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39200" y="3086100"/>
            <a:ext cx="6696075" cy="5894004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844" y="3243642"/>
            <a:ext cx="6096000" cy="490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83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43" y="2273449"/>
            <a:ext cx="11544227" cy="57388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5132798" y="7051155"/>
            <a:ext cx="3606696" cy="552599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33" name="Object 33"/>
          <p:cNvSpPr txBox="1"/>
          <p:nvPr/>
        </p:nvSpPr>
        <p:spPr>
          <a:xfrm>
            <a:off x="2187944" y="3375889"/>
            <a:ext cx="10048518" cy="465760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endParaRPr lang="en-US" dirty="0"/>
          </a:p>
        </p:txBody>
      </p:sp>
      <p:sp>
        <p:nvSpPr>
          <p:cNvPr id="53" name="Object 53"/>
          <p:cNvSpPr txBox="1"/>
          <p:nvPr/>
        </p:nvSpPr>
        <p:spPr>
          <a:xfrm>
            <a:off x="1897574" y="5544381"/>
            <a:ext cx="2458221" cy="1457107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8000" kern="0" spc="-500" dirty="0" smtClean="0">
                <a:solidFill>
                  <a:srgbClr val="FFFFFF"/>
                </a:solidFill>
                <a:latin typeface="Tmon몬소리 Black" pitchFamily="34" charset="0"/>
                <a:cs typeface="Tmon몬소리 Black" pitchFamily="34" charset="0"/>
              </a:rPr>
              <a:t>01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881" y="1218556"/>
            <a:ext cx="15557951" cy="7848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180456"/>
            <a:ext cx="15409333" cy="7924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62000" y="577187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11683801" y="4388951"/>
            <a:ext cx="3260295" cy="5860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200" dirty="0" smtClean="0">
                <a:solidFill>
                  <a:srgbClr val="FFFFFF"/>
                </a:solidFill>
                <a:latin typeface="에스코어 드림 9" pitchFamily="34" charset="0"/>
                <a:cs typeface="에스코어 드림 9" pitchFamily="34" charset="0"/>
              </a:rPr>
              <a:t>ENTER TEXT</a:t>
            </a:r>
            <a:endParaRPr lang="en-US" dirty="0"/>
          </a:p>
        </p:txBody>
      </p:sp>
      <p:sp>
        <p:nvSpPr>
          <p:cNvPr id="35" name="Object 35"/>
          <p:cNvSpPr txBox="1"/>
          <p:nvPr/>
        </p:nvSpPr>
        <p:spPr>
          <a:xfrm>
            <a:off x="5091930" y="6764472"/>
            <a:ext cx="3260295" cy="586084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800" kern="0" spc="-200" dirty="0" smtClean="0">
                <a:solidFill>
                  <a:srgbClr val="FFFFFF"/>
                </a:solidFill>
                <a:latin typeface="에스코어 드림 9" pitchFamily="34" charset="0"/>
                <a:cs typeface="에스코어 드림 9" pitchFamily="34" charset="0"/>
              </a:rPr>
              <a:t>ENTER TEXT</a:t>
            </a:r>
            <a:endParaRPr lang="en-US" dirty="0"/>
          </a:p>
        </p:txBody>
      </p:sp>
      <p:sp>
        <p:nvSpPr>
          <p:cNvPr id="36" name="Object 36"/>
          <p:cNvSpPr txBox="1"/>
          <p:nvPr/>
        </p:nvSpPr>
        <p:spPr>
          <a:xfrm>
            <a:off x="5091930" y="7176781"/>
            <a:ext cx="5463000" cy="941818"/>
          </a:xfrm>
          <a:prstGeom prst="rect">
            <a:avLst/>
          </a:prstGeom>
          <a:noFill/>
        </p:spPr>
        <p:txBody>
          <a:bodyPr wrap="square" rtlCol="0"/>
          <a:lstStyle/>
          <a:p>
            <a:pPr algn="just"/>
            <a:r>
              <a:rPr lang="en-US" sz="2200" kern="0" spc="-100" dirty="0" smtClean="0">
                <a:solidFill>
                  <a:srgbClr val="FFFFFF"/>
                </a:solidFill>
                <a:latin typeface="에스코어 드림 3" pitchFamily="34" charset="0"/>
                <a:cs typeface="에스코어 드림 3" pitchFamily="34" charset="0"/>
              </a:rPr>
              <a:t>여기에 자세한 내용을 입력해 주십시오.</a:t>
            </a:r>
          </a:p>
          <a:p>
            <a:pPr algn="just"/>
            <a:r>
              <a:rPr lang="en-US" sz="2200" kern="0" spc="-100" dirty="0" smtClean="0">
                <a:solidFill>
                  <a:srgbClr val="FFFFFF"/>
                </a:solidFill>
                <a:latin typeface="에스코어 드림 3" pitchFamily="34" charset="0"/>
                <a:cs typeface="에스코어 드림 3" pitchFamily="34" charset="0"/>
              </a:rPr>
              <a:t>내용을 입력하세요.</a:t>
            </a:r>
            <a:endParaRPr 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6228" y="1458205"/>
            <a:ext cx="1190625" cy="781050"/>
          </a:xfrm>
          <a:prstGeom prst="rect">
            <a:avLst/>
          </a:prstGeom>
        </p:spPr>
      </p:pic>
      <p:pic>
        <p:nvPicPr>
          <p:cNvPr id="1026" name="Picture 2" descr="Cheap Product #54tw1 - 1PCS STM32F405RGT6 LQFP-64 168MHz 1024KB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29500" r="50042" b="24500"/>
          <a:stretch/>
        </p:blipFill>
        <p:spPr bwMode="auto">
          <a:xfrm rot="20177637">
            <a:off x="3907950" y="2196851"/>
            <a:ext cx="1012549" cy="9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" descr="Cheap Product #54tw1 - 1PCS STM32F405RGT6 LQFP-64 168MHz 1024KB ...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8" t="29500" r="50042" b="24500"/>
          <a:stretch/>
        </p:blipFill>
        <p:spPr bwMode="auto">
          <a:xfrm rot="20177637">
            <a:off x="13461042" y="2080581"/>
            <a:ext cx="1012549" cy="970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2426757" y="3670578"/>
            <a:ext cx="4038600" cy="5030348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33186" y="3139197"/>
            <a:ext cx="1362075" cy="4095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01662" y="3000740"/>
            <a:ext cx="1362075" cy="409575"/>
          </a:xfrm>
          <a:prstGeom prst="rect">
            <a:avLst/>
          </a:prstGeom>
        </p:spPr>
      </p:pic>
      <p:sp>
        <p:nvSpPr>
          <p:cNvPr id="46" name="직사각형 45"/>
          <p:cNvSpPr/>
          <p:nvPr/>
        </p:nvSpPr>
        <p:spPr>
          <a:xfrm>
            <a:off x="11963400" y="3510443"/>
            <a:ext cx="4038600" cy="4776362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AutoShape 4" descr="리눅스 - 해시넷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50" name="직사각형 49"/>
          <p:cNvSpPr/>
          <p:nvPr/>
        </p:nvSpPr>
        <p:spPr>
          <a:xfrm>
            <a:off x="7718199" y="2597565"/>
            <a:ext cx="3386108" cy="212392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32864" y="2818379"/>
            <a:ext cx="2830396" cy="1704399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8282124" y="5757270"/>
            <a:ext cx="2165709" cy="2943656"/>
          </a:xfrm>
          <a:prstGeom prst="rect">
            <a:avLst/>
          </a:prstGeom>
          <a:solidFill>
            <a:schemeClr val="bg1"/>
          </a:solidFill>
          <a:ln w="57150">
            <a:solidFill>
              <a:schemeClr val="accent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61035" y="5898624"/>
            <a:ext cx="1647825" cy="2698126"/>
          </a:xfrm>
          <a:prstGeom prst="rect">
            <a:avLst/>
          </a:prstGeom>
        </p:spPr>
      </p:pic>
      <p:pic>
        <p:nvPicPr>
          <p:cNvPr id="1032" name="Picture 8" descr="Android/안드로이드] Manifest 속성 icon에 대해 정복해보자.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7528" y="5432957"/>
            <a:ext cx="837862" cy="837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오른쪽 화살표 21"/>
          <p:cNvSpPr/>
          <p:nvPr/>
        </p:nvSpPr>
        <p:spPr>
          <a:xfrm>
            <a:off x="6579263" y="4092319"/>
            <a:ext cx="1032112" cy="131350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030" name="Picture 6" descr="파일:리눅스 글자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6192" y="2059782"/>
            <a:ext cx="1676400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오른쪽 화살표 62"/>
          <p:cNvSpPr/>
          <p:nvPr/>
        </p:nvSpPr>
        <p:spPr>
          <a:xfrm rot="5400000">
            <a:off x="12480221" y="3065584"/>
            <a:ext cx="695193" cy="1326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9" name="직사각형 48"/>
          <p:cNvSpPr/>
          <p:nvPr/>
        </p:nvSpPr>
        <p:spPr>
          <a:xfrm>
            <a:off x="11178043" y="2774343"/>
            <a:ext cx="1653404" cy="5683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5" name="오른쪽 화살표 74"/>
          <p:cNvSpPr/>
          <p:nvPr/>
        </p:nvSpPr>
        <p:spPr>
          <a:xfrm rot="16200000">
            <a:off x="9103687" y="5203496"/>
            <a:ext cx="695193" cy="132673"/>
          </a:xfrm>
          <a:prstGeom prst="rightArrow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66201" y="4205755"/>
            <a:ext cx="993493" cy="993493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642969" y="5217175"/>
            <a:ext cx="916725" cy="502720"/>
          </a:xfrm>
          <a:prstGeom prst="rect">
            <a:avLst/>
          </a:pr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7119" y="5021683"/>
            <a:ext cx="455829" cy="455829"/>
          </a:xfrm>
          <a:prstGeom prst="rect">
            <a:avLst/>
          </a:prstGeom>
        </p:spPr>
      </p:pic>
      <p:pic>
        <p:nvPicPr>
          <p:cNvPr id="79" name="그림 78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782" y="3555812"/>
            <a:ext cx="455829" cy="45582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2962" y="2267272"/>
            <a:ext cx="455829" cy="455829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12222" y="4035730"/>
            <a:ext cx="1277924" cy="1277924"/>
          </a:xfrm>
          <a:prstGeom prst="rect">
            <a:avLst/>
          </a:prstGeom>
        </p:spPr>
      </p:pic>
      <p:pic>
        <p:nvPicPr>
          <p:cNvPr id="960" name="그림 95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439120" y="5300348"/>
            <a:ext cx="775386" cy="417515"/>
          </a:xfrm>
          <a:prstGeom prst="rect">
            <a:avLst/>
          </a:prstGeom>
        </p:spPr>
      </p:pic>
      <p:pic>
        <p:nvPicPr>
          <p:cNvPr id="1034" name="Picture 10" descr="DC Motor colored"/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401" t="65600" r="1533" b="4438"/>
          <a:stretch/>
        </p:blipFill>
        <p:spPr bwMode="auto">
          <a:xfrm>
            <a:off x="12116080" y="6040503"/>
            <a:ext cx="2048852" cy="1085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1" name="그림 96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493929" y="7112020"/>
            <a:ext cx="1549871" cy="435501"/>
          </a:xfrm>
          <a:prstGeom prst="rect">
            <a:avLst/>
          </a:prstGeom>
        </p:spPr>
      </p:pic>
      <p:sp>
        <p:nvSpPr>
          <p:cNvPr id="962" name="AutoShape 12" descr="Serial WiFi 모듈 (ESP8266) 활용편 | Hard Copy Arduino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pic>
        <p:nvPicPr>
          <p:cNvPr id="964" name="그림 963"/>
          <p:cNvPicPr>
            <a:picLocks noChangeAspect="1"/>
          </p:cNvPicPr>
          <p:nvPr/>
        </p:nvPicPr>
        <p:blipFill rotWithShape="1">
          <a:blip r:embed="rId18"/>
          <a:srcRect b="2556"/>
          <a:stretch/>
        </p:blipFill>
        <p:spPr>
          <a:xfrm>
            <a:off x="14160062" y="5975596"/>
            <a:ext cx="1712287" cy="1320155"/>
          </a:xfrm>
          <a:prstGeom prst="rect">
            <a:avLst/>
          </a:prstGeom>
        </p:spPr>
      </p:pic>
      <p:pic>
        <p:nvPicPr>
          <p:cNvPr id="965" name="그림 964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439120" y="7365892"/>
            <a:ext cx="1248780" cy="460077"/>
          </a:xfrm>
          <a:prstGeom prst="rect">
            <a:avLst/>
          </a:prstGeom>
        </p:spPr>
      </p:pic>
      <p:pic>
        <p:nvPicPr>
          <p:cNvPr id="966" name="그림 965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5611" y="2266010"/>
            <a:ext cx="674323" cy="674323"/>
          </a:xfrm>
          <a:prstGeom prst="rect">
            <a:avLst/>
          </a:prstGeom>
        </p:spPr>
      </p:pic>
      <p:pic>
        <p:nvPicPr>
          <p:cNvPr id="967" name="그림 966"/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9306" y="3298564"/>
            <a:ext cx="744027" cy="744027"/>
          </a:xfrm>
          <a:prstGeom prst="rect">
            <a:avLst/>
          </a:prstGeom>
        </p:spPr>
      </p:pic>
      <p:pic>
        <p:nvPicPr>
          <p:cNvPr id="968" name="그림 967"/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4661" y="3181976"/>
            <a:ext cx="728794" cy="728794"/>
          </a:xfrm>
          <a:prstGeom prst="rect">
            <a:avLst/>
          </a:prstGeom>
        </p:spPr>
      </p:pic>
      <p:pic>
        <p:nvPicPr>
          <p:cNvPr id="92" name="그림 91">
            <a:extLst>
              <a:ext uri="{FF2B5EF4-FFF2-40B4-BE49-F238E27FC236}">
                <a16:creationId xmlns:a16="http://schemas.microsoft.com/office/drawing/2014/main" id="{6B694B4F-4986-403B-8A4D-EE74F19C52E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ackgroundRemoval t="1139" b="98405" l="3459" r="94969">
                        <a14:foregroundMark x1="8491" y1="9567" x2="8491" y2="9567"/>
                        <a14:foregroundMark x1="4717" y1="5011" x2="3272" y2="30059"/>
                        <a14:foregroundMark x1="8385" y1="82032" x2="13768" y2="82506"/>
                        <a14:foregroundMark x1="43145" y1="81752" x2="67610" y2="79727"/>
                        <a14:foregroundMark x1="67610" y1="79727" x2="88365" y2="80410"/>
                        <a14:foregroundMark x1="95581" y1="74260" x2="96589" y2="73401"/>
                        <a14:foregroundMark x1="88365" y1="80410" x2="95581" y2="74260"/>
                        <a14:foregroundMark x1="96529" y1="40371" x2="93506" y2="3390"/>
                        <a14:foregroundMark x1="96694" y1="42392" x2="96561" y2="40765"/>
                        <a14:foregroundMark x1="62464" y1="1691" x2="31447" y2="3645"/>
                        <a14:foregroundMark x1="31447" y1="3645" x2="18139" y2="1481"/>
                        <a14:foregroundMark x1="14447" y1="1745" x2="4088" y2="5695"/>
                        <a14:foregroundMark x1="95522" y1="74260" x2="95597" y2="76765"/>
                        <a14:foregroundMark x1="95497" y1="73424" x2="95522" y2="74260"/>
                        <a14:foregroundMark x1="94448" y1="38361" x2="94570" y2="42438"/>
                        <a14:foregroundMark x1="93405" y1="3503" x2="94437" y2="37991"/>
                        <a14:foregroundMark x1="95597" y1="76765" x2="92767" y2="80866"/>
                        <a14:foregroundMark x1="10692" y1="91116" x2="10692" y2="91116"/>
                        <a14:foregroundMark x1="9748" y1="83144" x2="11006" y2="95216"/>
                        <a14:foregroundMark x1="11006" y1="95216" x2="10377" y2="96811"/>
                        <a14:foregroundMark x1="36792" y1="82916" x2="36792" y2="97267"/>
                        <a14:foregroundMark x1="62893" y1="82916" x2="64465" y2="97267"/>
                        <a14:foregroundMark x1="90881" y1="82232" x2="88365" y2="98633"/>
                        <a14:foregroundMark x1="5031" y1="76993" x2="4717" y2="50569"/>
                        <a14:foregroundMark x1="5031" y1="78815" x2="5346" y2="78132"/>
                        <a14:foregroundMark x1="4403" y1="79271" x2="5031" y2="73804"/>
                        <a14:foregroundMark x1="4403" y1="77221" x2="4403" y2="76993"/>
                        <a14:foregroundMark x1="4403" y1="77449" x2="4403" y2="77449"/>
                        <a14:foregroundMark x1="4088" y1="76765" x2="4088" y2="76765"/>
                        <a14:foregroundMark x1="4088" y1="77221" x2="4088" y2="77221"/>
                        <a14:foregroundMark x1="5031" y1="77677" x2="5031" y2="77677"/>
                        <a14:foregroundMark x1="5031" y1="77677" x2="5031" y2="77677"/>
                        <a14:foregroundMark x1="4088" y1="77677" x2="4088" y2="77677"/>
                        <a14:foregroundMark x1="3774" y1="75626" x2="3774" y2="75626"/>
                        <a14:foregroundMark x1="4088" y1="73804" x2="4717" y2="78132"/>
                        <a14:foregroundMark x1="3459" y1="74032" x2="3459" y2="74032"/>
                        <a14:foregroundMark x1="3774" y1="46697" x2="3774" y2="46697"/>
                        <a14:foregroundMark x1="3459" y1="48292" x2="3459" y2="48292"/>
                        <a14:foregroundMark x1="3774" y1="46697" x2="3774" y2="46697"/>
                        <a14:foregroundMark x1="80503" y1="2050" x2="85849" y2="1822"/>
                        <a14:foregroundMark x1="86164" y1="1822" x2="94340" y2="3189"/>
                        <a14:foregroundMark x1="86164" y1="1822" x2="86164" y2="1822"/>
                        <a14:foregroundMark x1="88365" y1="2050" x2="80189" y2="2278"/>
                        <a14:foregroundMark x1="12579" y1="1822" x2="20440" y2="2733"/>
                        <a14:foregroundMark x1="3459" y1="32574" x2="3774" y2="48064"/>
                        <a14:backgroundMark x1="75157" y1="683" x2="75157" y2="683"/>
                        <a14:backgroundMark x1="65409" y1="1139" x2="78838" y2="778"/>
                        <a14:backgroundMark x1="97799" y1="42369" x2="99057" y2="73349"/>
                        <a14:backgroundMark x1="97484" y1="41458" x2="97170" y2="41458"/>
                        <a14:backgroundMark x1="97799" y1="74260" x2="97799" y2="74260"/>
                        <a14:backgroundMark x1="2830" y1="30068" x2="2929" y2="32580"/>
                        <a14:backgroundMark x1="3158" y1="73875" x2="629" y2="66970"/>
                        <a14:backgroundMark x1="344" y1="32607" x2="314" y2="28929"/>
                        <a14:backgroundMark x1="474" y1="48292" x2="472" y2="48099"/>
                        <a14:backgroundMark x1="629" y1="66970" x2="474" y2="48292"/>
                        <a14:backgroundMark x1="943" y1="80182" x2="943" y2="80182"/>
                        <a14:backgroundMark x1="943" y1="79499" x2="943" y2="79499"/>
                        <a14:backgroundMark x1="943" y1="82916" x2="2201" y2="82232"/>
                        <a14:backgroundMark x1="3459" y1="81549" x2="3459" y2="81549"/>
                        <a14:backgroundMark x1="1887" y1="80638" x2="1887" y2="80638"/>
                        <a14:backgroundMark x1="1572" y1="78815" x2="1572" y2="78815"/>
                        <a14:backgroundMark x1="943" y1="78588" x2="2201" y2="82460"/>
                        <a14:backgroundMark x1="629" y1="78815" x2="629" y2="78815"/>
                        <a14:backgroundMark x1="728" y1="78435" x2="1572" y2="78588"/>
                        <a14:backgroundMark x1="6577" y1="81943" x2="8176" y2="82232"/>
                        <a14:backgroundMark x1="5660" y1="81777" x2="6468" y2="81923"/>
                        <a14:backgroundMark x1="16453" y1="83144" x2="28931" y2="83144"/>
                        <a14:backgroundMark x1="28931" y1="83144" x2="30107" y2="83124"/>
                        <a14:backgroundMark x1="63208" y1="911" x2="65723" y2="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9484" y="4157106"/>
            <a:ext cx="706121" cy="974802"/>
          </a:xfrm>
          <a:prstGeom prst="rect">
            <a:avLst/>
          </a:prstGeom>
        </p:spPr>
      </p:pic>
      <p:pic>
        <p:nvPicPr>
          <p:cNvPr id="969" name="그림 968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783419" y="5291634"/>
            <a:ext cx="1238250" cy="628650"/>
          </a:xfrm>
          <a:prstGeom prst="rect">
            <a:avLst/>
          </a:prstGeom>
        </p:spPr>
      </p:pic>
      <p:pic>
        <p:nvPicPr>
          <p:cNvPr id="1040" name="Picture 16" descr="Momentary Push Button Switch - 12mm Square — Cool Components"/>
          <p:cNvPicPr>
            <a:picLocks noChangeAspect="1" noChangeArrowheads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708" y="4222065"/>
            <a:ext cx="1346228" cy="1346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0" name="그림 96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516268" y="5471334"/>
            <a:ext cx="1514475" cy="333375"/>
          </a:xfrm>
          <a:prstGeom prst="rect">
            <a:avLst/>
          </a:prstGeom>
        </p:spPr>
      </p:pic>
      <p:pic>
        <p:nvPicPr>
          <p:cNvPr id="1042" name="Picture 18" descr="아두이노] 아두이노 8x32 도트 매트릭스 사용해보기"/>
          <p:cNvPicPr>
            <a:picLocks noChangeAspect="1" noChangeArrowheads="1"/>
          </p:cNvPicPr>
          <p:nvPr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79" t="-2628" r="49521" b="70029"/>
          <a:stretch/>
        </p:blipFill>
        <p:spPr bwMode="auto">
          <a:xfrm>
            <a:off x="4648790" y="6202372"/>
            <a:ext cx="1383899" cy="992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1" name="그림 97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4637707" y="7474452"/>
            <a:ext cx="1381125" cy="485775"/>
          </a:xfrm>
          <a:prstGeom prst="rect">
            <a:avLst/>
          </a:prstGeom>
        </p:spPr>
      </p:pic>
      <p:pic>
        <p:nvPicPr>
          <p:cNvPr id="98" name="그림 97"/>
          <p:cNvPicPr>
            <a:picLocks noChangeAspect="1"/>
          </p:cNvPicPr>
          <p:nvPr/>
        </p:nvPicPr>
        <p:blipFill rotWithShape="1">
          <a:blip r:embed="rId18"/>
          <a:srcRect b="2556"/>
          <a:stretch/>
        </p:blipFill>
        <p:spPr>
          <a:xfrm>
            <a:off x="2576370" y="6180963"/>
            <a:ext cx="1712287" cy="1320155"/>
          </a:xfrm>
          <a:prstGeom prst="rect">
            <a:avLst/>
          </a:prstGeom>
        </p:spPr>
      </p:pic>
      <p:pic>
        <p:nvPicPr>
          <p:cNvPr id="99" name="그림 9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871164" y="7615557"/>
            <a:ext cx="1248780" cy="4600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92200" y="1705311"/>
            <a:ext cx="2792489" cy="960978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7000" y="2998524"/>
            <a:ext cx="4800600" cy="6051326"/>
          </a:xfrm>
          <a:prstGeom prst="rect">
            <a:avLst/>
          </a:prstGeom>
        </p:spPr>
      </p:pic>
      <p:pic>
        <p:nvPicPr>
          <p:cNvPr id="43" name="그림 4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83199" y="1616846"/>
            <a:ext cx="3933825" cy="9334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199" y="1814325"/>
            <a:ext cx="22574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2200" y="1705311"/>
            <a:ext cx="2792489" cy="960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624" y="2102761"/>
            <a:ext cx="2635173" cy="51751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9428" y="3228449"/>
            <a:ext cx="6141572" cy="587259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86800" y="3543300"/>
            <a:ext cx="6705571" cy="338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160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199" y="1814325"/>
            <a:ext cx="22574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2200" y="1705311"/>
            <a:ext cx="2792489" cy="9609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624" y="2108804"/>
            <a:ext cx="2635173" cy="5175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57341" y="2823857"/>
            <a:ext cx="6665577" cy="64505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22918" y="3021393"/>
            <a:ext cx="7725861" cy="533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797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199" y="1814325"/>
            <a:ext cx="22574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2200" y="1705311"/>
            <a:ext cx="2792489" cy="96097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1200" y="4533900"/>
            <a:ext cx="6172201" cy="1600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800" y="3447760"/>
            <a:ext cx="4343400" cy="4091164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40624" y="2102761"/>
            <a:ext cx="2635173" cy="517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04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DE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4093" y="447876"/>
            <a:ext cx="16957529" cy="9389961"/>
            <a:chOff x="664093" y="447876"/>
            <a:chExt cx="16957529" cy="938996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64093" y="447876"/>
              <a:ext cx="16957529" cy="938996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868823" y="1228599"/>
            <a:ext cx="14548068" cy="229606"/>
            <a:chOff x="1868823" y="1228599"/>
            <a:chExt cx="14548068" cy="229606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68823" y="1228599"/>
              <a:ext cx="14548068" cy="22960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883199" y="2695367"/>
            <a:ext cx="14519317" cy="59444"/>
            <a:chOff x="1883199" y="2695367"/>
            <a:chExt cx="14519317" cy="5944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83199" y="2695367"/>
              <a:ext cx="14519317" cy="59444"/>
            </a:xfrm>
            <a:prstGeom prst="rect">
              <a:avLst/>
            </a:prstGeom>
          </p:spPr>
        </p:pic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199" y="1814325"/>
            <a:ext cx="2257425" cy="74295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792200" y="1705311"/>
            <a:ext cx="2792489" cy="9609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0624" y="2041103"/>
            <a:ext cx="3467100" cy="55326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8823" y="3760512"/>
            <a:ext cx="6562997" cy="36352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42857" y="2913395"/>
            <a:ext cx="5563743" cy="636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810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361</TotalTime>
  <Words>21</Words>
  <Application>Microsoft Office PowerPoint</Application>
  <PresentationFormat>사용자 지정</PresentationFormat>
  <Paragraphs>8</Paragraphs>
  <Slides>12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1" baseType="lpstr">
      <vt:lpstr>?? ??</vt:lpstr>
      <vt:lpstr>Tmon몬소리 Black</vt:lpstr>
      <vt:lpstr>에스코어 드림 3</vt:lpstr>
      <vt:lpstr>에스코어 드림 9</vt:lpstr>
      <vt:lpstr>한컴 윤체 B</vt:lpstr>
      <vt:lpstr>함초롬돋움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pc</cp:lastModifiedBy>
  <cp:revision>20</cp:revision>
  <dcterms:created xsi:type="dcterms:W3CDTF">2020-06-17T09:41:45Z</dcterms:created>
  <dcterms:modified xsi:type="dcterms:W3CDTF">2020-06-17T06:46:10Z</dcterms:modified>
</cp:coreProperties>
</file>